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6" r:id="rId2"/>
    <p:sldId id="298" r:id="rId3"/>
    <p:sldId id="294" r:id="rId4"/>
    <p:sldId id="295" r:id="rId5"/>
    <p:sldId id="299" r:id="rId6"/>
    <p:sldId id="300" r:id="rId7"/>
    <p:sldId id="301" r:id="rId8"/>
    <p:sldId id="302" r:id="rId9"/>
    <p:sldId id="303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F9C2"/>
    <a:srgbClr val="EAEFF7"/>
    <a:srgbClr val="D2DEEF"/>
    <a:srgbClr val="FDFCC2"/>
    <a:srgbClr val="FC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39641-B798-44BF-8F2C-292307B07C06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FD89FC2-29E6-4FDD-AE80-82F83639C72D}">
      <dgm:prSet phldrT="[Text]" custT="1"/>
      <dgm:spPr>
        <a:solidFill>
          <a:schemeClr val="bg2">
            <a:lumMod val="90000"/>
          </a:schemeClr>
        </a:solidFill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3200" dirty="0" err="1" smtClean="0"/>
            <a:t>Nguyên</a:t>
          </a:r>
          <a:r>
            <a:rPr lang="en-US" sz="3200" dirty="0" smtClean="0"/>
            <a:t> </a:t>
          </a:r>
          <a:r>
            <a:rPr lang="en-US" sz="3200" dirty="0" err="1" smtClean="0"/>
            <a:t>tử</a:t>
          </a:r>
          <a:endParaRPr lang="en-US" sz="3200" dirty="0"/>
        </a:p>
      </dgm:t>
    </dgm:pt>
    <dgm:pt modelId="{E5DA61B8-B735-4786-9994-3C321B5B5ECF}" type="parTrans" cxnId="{37D712F8-5691-4D1F-91A5-4D85E50B448D}">
      <dgm:prSet/>
      <dgm:spPr/>
      <dgm:t>
        <a:bodyPr/>
        <a:lstStyle/>
        <a:p>
          <a:endParaRPr lang="en-US"/>
        </a:p>
      </dgm:t>
    </dgm:pt>
    <dgm:pt modelId="{D896018C-3CB0-4CD6-A67F-35F885E6FDA6}" type="sibTrans" cxnId="{37D712F8-5691-4D1F-91A5-4D85E50B448D}">
      <dgm:prSet/>
      <dgm:spPr/>
      <dgm:t>
        <a:bodyPr/>
        <a:lstStyle/>
        <a:p>
          <a:endParaRPr lang="en-US"/>
        </a:p>
      </dgm:t>
    </dgm:pt>
    <dgm:pt modelId="{8714B8E7-F15F-42DC-8475-29695992B42D}">
      <dgm:prSet phldrT="[Text]" custT="1"/>
      <dgm:spPr>
        <a:solidFill>
          <a:srgbClr val="FFC000"/>
        </a:solidFill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3200" dirty="0" err="1" smtClean="0"/>
            <a:t>Hạt</a:t>
          </a:r>
          <a:r>
            <a:rPr lang="en-US" sz="3200" dirty="0" smtClean="0"/>
            <a:t> </a:t>
          </a:r>
          <a:r>
            <a:rPr lang="en-US" sz="3200" dirty="0" err="1" smtClean="0"/>
            <a:t>nhân</a:t>
          </a:r>
          <a:endParaRPr lang="en-US" sz="3200" dirty="0"/>
        </a:p>
      </dgm:t>
    </dgm:pt>
    <dgm:pt modelId="{F07B7D1D-77EC-47D4-983A-7DFC24721926}" type="parTrans" cxnId="{ECDAEEF1-3BB8-401E-B71C-705E3EDE7F73}">
      <dgm:prSet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3200"/>
        </a:p>
      </dgm:t>
    </dgm:pt>
    <dgm:pt modelId="{766F20A2-5FFB-4937-86B9-B9045092F920}" type="sibTrans" cxnId="{ECDAEEF1-3BB8-401E-B71C-705E3EDE7F73}">
      <dgm:prSet/>
      <dgm:spPr/>
      <dgm:t>
        <a:bodyPr/>
        <a:lstStyle/>
        <a:p>
          <a:endParaRPr lang="en-US"/>
        </a:p>
      </dgm:t>
    </dgm:pt>
    <dgm:pt modelId="{2BCAE165-2B72-4C53-8027-0899AD70B59D}">
      <dgm:prSet phldrT="[Text]" custT="1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3200" dirty="0" smtClean="0"/>
            <a:t>Proton (p)</a:t>
          </a:r>
        </a:p>
        <a:p>
          <a:r>
            <a:rPr lang="en-US" sz="3200" dirty="0" err="1" smtClean="0"/>
            <a:t>mang</a:t>
          </a:r>
          <a:r>
            <a:rPr lang="en-US" sz="3200" dirty="0" smtClean="0"/>
            <a:t> </a:t>
          </a:r>
          <a:r>
            <a:rPr lang="en-US" sz="3200" dirty="0" err="1" smtClean="0"/>
            <a:t>điện</a:t>
          </a:r>
          <a:r>
            <a:rPr lang="en-US" sz="3200" dirty="0" smtClean="0"/>
            <a:t> +</a:t>
          </a:r>
          <a:endParaRPr lang="en-US" sz="3200" dirty="0"/>
        </a:p>
      </dgm:t>
    </dgm:pt>
    <dgm:pt modelId="{B48A544C-C43F-4694-81B0-E9C81CB5128A}" type="parTrans" cxnId="{820658F0-9E90-46B4-86CB-D010CFDAE0A8}">
      <dgm:prSet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3200"/>
        </a:p>
      </dgm:t>
    </dgm:pt>
    <dgm:pt modelId="{CB86E0D1-2002-4868-8DF3-936151CBCF2C}" type="sibTrans" cxnId="{820658F0-9E90-46B4-86CB-D010CFDAE0A8}">
      <dgm:prSet/>
      <dgm:spPr/>
      <dgm:t>
        <a:bodyPr/>
        <a:lstStyle/>
        <a:p>
          <a:endParaRPr lang="en-US"/>
        </a:p>
      </dgm:t>
    </dgm:pt>
    <dgm:pt modelId="{1B7E17CA-AEAC-4BD7-AB66-4F6AF032CC5B}">
      <dgm:prSet phldrT="[Text]" custT="1"/>
      <dgm:spPr>
        <a:solidFill>
          <a:schemeClr val="accent4">
            <a:lumMod val="40000"/>
            <a:lumOff val="60000"/>
          </a:schemeClr>
        </a:solidFill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3200" dirty="0" err="1" smtClean="0"/>
            <a:t>Nơtron</a:t>
          </a:r>
          <a:r>
            <a:rPr lang="en-US" sz="3200" dirty="0" smtClean="0"/>
            <a:t> (n)</a:t>
          </a:r>
        </a:p>
        <a:p>
          <a:r>
            <a:rPr lang="en-US" sz="3200" dirty="0" err="1" smtClean="0"/>
            <a:t>không</a:t>
          </a:r>
          <a:r>
            <a:rPr lang="en-US" sz="3200" dirty="0" smtClean="0"/>
            <a:t> </a:t>
          </a:r>
          <a:r>
            <a:rPr lang="en-US" sz="3200" dirty="0" err="1" smtClean="0"/>
            <a:t>mang</a:t>
          </a:r>
          <a:r>
            <a:rPr lang="en-US" sz="3200" dirty="0" smtClean="0"/>
            <a:t> </a:t>
          </a:r>
          <a:r>
            <a:rPr lang="en-US" sz="3200" dirty="0" err="1" smtClean="0"/>
            <a:t>điện</a:t>
          </a:r>
          <a:endParaRPr lang="en-US" sz="3200" dirty="0"/>
        </a:p>
      </dgm:t>
    </dgm:pt>
    <dgm:pt modelId="{D9578295-A427-4544-A69C-2230645CB1D7}" type="parTrans" cxnId="{27C6C2B8-B858-4DD3-B61F-DC8BE64602A9}">
      <dgm:prSet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3200"/>
        </a:p>
      </dgm:t>
    </dgm:pt>
    <dgm:pt modelId="{25324FB0-270A-42EB-AEC8-69439A0A5DC6}" type="sibTrans" cxnId="{27C6C2B8-B858-4DD3-B61F-DC8BE64602A9}">
      <dgm:prSet/>
      <dgm:spPr/>
      <dgm:t>
        <a:bodyPr/>
        <a:lstStyle/>
        <a:p>
          <a:endParaRPr lang="en-US"/>
        </a:p>
      </dgm:t>
    </dgm:pt>
    <dgm:pt modelId="{0F789D3F-2ACA-49A1-92FD-9F047818DD10}">
      <dgm:prSet phldrT="[Text]" custT="1"/>
      <dgm:spPr>
        <a:solidFill>
          <a:schemeClr val="accent1">
            <a:lumMod val="60000"/>
            <a:lumOff val="40000"/>
          </a:schemeClr>
        </a:solidFill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3200" dirty="0" err="1" smtClean="0"/>
            <a:t>Vỏ</a:t>
          </a:r>
          <a:r>
            <a:rPr lang="en-US" sz="3200" dirty="0" smtClean="0"/>
            <a:t> </a:t>
          </a:r>
          <a:r>
            <a:rPr lang="en-US" sz="3200" dirty="0" err="1" smtClean="0"/>
            <a:t>nguyên</a:t>
          </a:r>
          <a:r>
            <a:rPr lang="en-US" sz="3200" dirty="0" smtClean="0"/>
            <a:t> </a:t>
          </a:r>
          <a:r>
            <a:rPr lang="en-US" sz="3200" dirty="0" err="1" smtClean="0"/>
            <a:t>tử</a:t>
          </a:r>
          <a:endParaRPr lang="en-US" sz="3200" dirty="0"/>
        </a:p>
      </dgm:t>
    </dgm:pt>
    <dgm:pt modelId="{D3A68573-875A-49CD-9DD4-F3B9F82A910A}" type="parTrans" cxnId="{3D124295-F5EE-4061-ACB0-FB7EDA56F09D}">
      <dgm:prSet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3200"/>
        </a:p>
      </dgm:t>
    </dgm:pt>
    <dgm:pt modelId="{77F47749-0844-491A-8B18-4F0AA929EE18}" type="sibTrans" cxnId="{3D124295-F5EE-4061-ACB0-FB7EDA56F09D}">
      <dgm:prSet/>
      <dgm:spPr/>
      <dgm:t>
        <a:bodyPr/>
        <a:lstStyle/>
        <a:p>
          <a:endParaRPr lang="en-US"/>
        </a:p>
      </dgm:t>
    </dgm:pt>
    <dgm:pt modelId="{B62DF721-D3FD-433A-825E-ECEF8816F07B}">
      <dgm:prSet phldrT="[Text]"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3200" dirty="0" smtClean="0"/>
            <a:t>Electron (e)</a:t>
          </a:r>
        </a:p>
        <a:p>
          <a:r>
            <a:rPr lang="en-US" sz="3200" dirty="0" err="1" smtClean="0"/>
            <a:t>mang</a:t>
          </a:r>
          <a:r>
            <a:rPr lang="en-US" sz="3200" dirty="0" smtClean="0"/>
            <a:t> </a:t>
          </a:r>
          <a:r>
            <a:rPr lang="en-US" sz="3200" dirty="0" err="1" smtClean="0"/>
            <a:t>điện</a:t>
          </a:r>
          <a:r>
            <a:rPr lang="en-US" sz="3200" dirty="0" smtClean="0"/>
            <a:t> -</a:t>
          </a:r>
          <a:endParaRPr lang="en-US" sz="3200" dirty="0"/>
        </a:p>
      </dgm:t>
    </dgm:pt>
    <dgm:pt modelId="{28A658E7-CACC-4B29-80E6-413A1EB640BB}" type="parTrans" cxnId="{61FE9B5E-B9BB-4ACD-A730-0F05FFC00069}">
      <dgm:prSet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3200"/>
        </a:p>
      </dgm:t>
    </dgm:pt>
    <dgm:pt modelId="{88985899-1493-4D1B-97F9-7535F1DD1F1F}" type="sibTrans" cxnId="{61FE9B5E-B9BB-4ACD-A730-0F05FFC00069}">
      <dgm:prSet/>
      <dgm:spPr/>
      <dgm:t>
        <a:bodyPr/>
        <a:lstStyle/>
        <a:p>
          <a:endParaRPr lang="en-US"/>
        </a:p>
      </dgm:t>
    </dgm:pt>
    <dgm:pt modelId="{224BFE44-BE24-4050-BD74-7D9DC2FAD03A}" type="pres">
      <dgm:prSet presAssocID="{27639641-B798-44BF-8F2C-292307B07C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1F795A-CC4D-47D2-A8BD-B7E5DAA2584A}" type="pres">
      <dgm:prSet presAssocID="{FFD89FC2-29E6-4FDD-AE80-82F83639C72D}" presName="root1" presStyleCnt="0"/>
      <dgm:spPr/>
    </dgm:pt>
    <dgm:pt modelId="{E7D3821B-3168-4E31-A1E5-1B6C566763D2}" type="pres">
      <dgm:prSet presAssocID="{FFD89FC2-29E6-4FDD-AE80-82F83639C72D}" presName="LevelOneTextNode" presStyleLbl="node0" presStyleIdx="0" presStyleCnt="1" custScaleY="63449" custLinFactNeighborY="-2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BAA45-B098-4E39-8055-F6033015D069}" type="pres">
      <dgm:prSet presAssocID="{FFD89FC2-29E6-4FDD-AE80-82F83639C72D}" presName="level2hierChild" presStyleCnt="0"/>
      <dgm:spPr/>
    </dgm:pt>
    <dgm:pt modelId="{C02F21F2-080B-4B54-AA8B-765BE47E73BA}" type="pres">
      <dgm:prSet presAssocID="{F07B7D1D-77EC-47D4-983A-7DFC2472192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DA2884C-BF0B-4423-AC12-2FF875E42DF3}" type="pres">
      <dgm:prSet presAssocID="{F07B7D1D-77EC-47D4-983A-7DFC2472192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ADA56F8-30E5-4905-939D-1E8B36D09E50}" type="pres">
      <dgm:prSet presAssocID="{8714B8E7-F15F-42DC-8475-29695992B42D}" presName="root2" presStyleCnt="0"/>
      <dgm:spPr/>
    </dgm:pt>
    <dgm:pt modelId="{29B02DC9-6C68-4247-B543-11EF6B6B8085}" type="pres">
      <dgm:prSet presAssocID="{8714B8E7-F15F-42DC-8475-29695992B42D}" presName="LevelTwoTextNode" presStyleLbl="node2" presStyleIdx="0" presStyleCnt="2" custScaleY="73794" custLinFactNeighborY="-2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8A4078-A05F-47C4-9F94-2F5D1760CC07}" type="pres">
      <dgm:prSet presAssocID="{8714B8E7-F15F-42DC-8475-29695992B42D}" presName="level3hierChild" presStyleCnt="0"/>
      <dgm:spPr/>
    </dgm:pt>
    <dgm:pt modelId="{85218138-5216-444A-A8B6-6DF5BC8E60E7}" type="pres">
      <dgm:prSet presAssocID="{B48A544C-C43F-4694-81B0-E9C81CB5128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136D831D-20BC-4EF2-A00D-7251E98202B3}" type="pres">
      <dgm:prSet presAssocID="{B48A544C-C43F-4694-81B0-E9C81CB5128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87CB48E-A4FF-4923-84F7-4ADEEA964557}" type="pres">
      <dgm:prSet presAssocID="{2BCAE165-2B72-4C53-8027-0899AD70B59D}" presName="root2" presStyleCnt="0"/>
      <dgm:spPr/>
    </dgm:pt>
    <dgm:pt modelId="{F0820BEC-5A8F-4516-91CE-C028D997A9CB}" type="pres">
      <dgm:prSet presAssocID="{2BCAE165-2B72-4C53-8027-0899AD70B59D}" presName="LevelTwoTextNode" presStyleLbl="node3" presStyleIdx="0" presStyleCnt="3" custScaleY="73794" custLinFactNeighborY="-2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AEBC01-7A1B-45DF-9F5A-037C3885A6D5}" type="pres">
      <dgm:prSet presAssocID="{2BCAE165-2B72-4C53-8027-0899AD70B59D}" presName="level3hierChild" presStyleCnt="0"/>
      <dgm:spPr/>
    </dgm:pt>
    <dgm:pt modelId="{8C4EA732-748A-4557-AD0E-5D6660981459}" type="pres">
      <dgm:prSet presAssocID="{D9578295-A427-4544-A69C-2230645CB1D7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7E8558A7-F3A4-451F-B7FB-99788EE6AC2E}" type="pres">
      <dgm:prSet presAssocID="{D9578295-A427-4544-A69C-2230645CB1D7}" presName="connTx" presStyleLbl="parChTrans1D3" presStyleIdx="1" presStyleCnt="3"/>
      <dgm:spPr/>
      <dgm:t>
        <a:bodyPr/>
        <a:lstStyle/>
        <a:p>
          <a:endParaRPr lang="en-US"/>
        </a:p>
      </dgm:t>
    </dgm:pt>
    <dgm:pt modelId="{5AC3CF30-A958-431D-939D-114A8AB793E3}" type="pres">
      <dgm:prSet presAssocID="{1B7E17CA-AEAC-4BD7-AB66-4F6AF032CC5B}" presName="root2" presStyleCnt="0"/>
      <dgm:spPr/>
    </dgm:pt>
    <dgm:pt modelId="{92A47801-3B85-4665-B246-2CADE9F7134F}" type="pres">
      <dgm:prSet presAssocID="{1B7E17CA-AEAC-4BD7-AB66-4F6AF032CC5B}" presName="LevelTwoTextNode" presStyleLbl="node3" presStyleIdx="1" presStyleCnt="3" custScaleY="73794" custLinFactNeighborY="-2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4A614E-C393-41C5-BA42-8F1DD8F9E4E4}" type="pres">
      <dgm:prSet presAssocID="{1B7E17CA-AEAC-4BD7-AB66-4F6AF032CC5B}" presName="level3hierChild" presStyleCnt="0"/>
      <dgm:spPr/>
    </dgm:pt>
    <dgm:pt modelId="{71891C00-A152-4CBD-8ECD-C46406016EA3}" type="pres">
      <dgm:prSet presAssocID="{D3A68573-875A-49CD-9DD4-F3B9F82A910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C36AA17-8999-498E-9CC9-C063A674AA14}" type="pres">
      <dgm:prSet presAssocID="{D3A68573-875A-49CD-9DD4-F3B9F82A910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25F34F7-29F6-485C-8458-BBB24B0EEC09}" type="pres">
      <dgm:prSet presAssocID="{0F789D3F-2ACA-49A1-92FD-9F047818DD10}" presName="root2" presStyleCnt="0"/>
      <dgm:spPr/>
    </dgm:pt>
    <dgm:pt modelId="{7D34292C-3C97-49BE-9492-289B8AF364DA}" type="pres">
      <dgm:prSet presAssocID="{0F789D3F-2ACA-49A1-92FD-9F047818DD10}" presName="LevelTwoTextNode" presStyleLbl="node2" presStyleIdx="1" presStyleCnt="2" custScaleY="73794" custLinFactNeighborY="-2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BB53CF-DF9B-49FC-B1E2-4A2B19613FBC}" type="pres">
      <dgm:prSet presAssocID="{0F789D3F-2ACA-49A1-92FD-9F047818DD10}" presName="level3hierChild" presStyleCnt="0"/>
      <dgm:spPr/>
    </dgm:pt>
    <dgm:pt modelId="{989F5FCF-45A3-4FB2-952C-2B9899B30B18}" type="pres">
      <dgm:prSet presAssocID="{28A658E7-CACC-4B29-80E6-413A1EB640BB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BB54F9ED-B8D7-42A4-B379-EBA94EBE22CF}" type="pres">
      <dgm:prSet presAssocID="{28A658E7-CACC-4B29-80E6-413A1EB640BB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9932B44-574D-4008-B539-B761DEDC1271}" type="pres">
      <dgm:prSet presAssocID="{B62DF721-D3FD-433A-825E-ECEF8816F07B}" presName="root2" presStyleCnt="0"/>
      <dgm:spPr/>
    </dgm:pt>
    <dgm:pt modelId="{757609C3-42B9-4713-A8E7-33CA6E6C88E0}" type="pres">
      <dgm:prSet presAssocID="{B62DF721-D3FD-433A-825E-ECEF8816F07B}" presName="LevelTwoTextNode" presStyleLbl="node3" presStyleIdx="2" presStyleCnt="3" custScaleY="73794" custLinFactNeighborY="-2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64A3E6-EB1E-479D-A3CF-CB294F580742}" type="pres">
      <dgm:prSet presAssocID="{B62DF721-D3FD-433A-825E-ECEF8816F07B}" presName="level3hierChild" presStyleCnt="0"/>
      <dgm:spPr/>
    </dgm:pt>
  </dgm:ptLst>
  <dgm:cxnLst>
    <dgm:cxn modelId="{E3DA685C-B6EB-44B5-8534-CF592D0B4DEE}" type="presOf" srcId="{D9578295-A427-4544-A69C-2230645CB1D7}" destId="{7E8558A7-F3A4-451F-B7FB-99788EE6AC2E}" srcOrd="1" destOrd="0" presId="urn:microsoft.com/office/officeart/2005/8/layout/hierarchy2"/>
    <dgm:cxn modelId="{37D712F8-5691-4D1F-91A5-4D85E50B448D}" srcId="{27639641-B798-44BF-8F2C-292307B07C06}" destId="{FFD89FC2-29E6-4FDD-AE80-82F83639C72D}" srcOrd="0" destOrd="0" parTransId="{E5DA61B8-B735-4786-9994-3C321B5B5ECF}" sibTransId="{D896018C-3CB0-4CD6-A67F-35F885E6FDA6}"/>
    <dgm:cxn modelId="{3D124295-F5EE-4061-ACB0-FB7EDA56F09D}" srcId="{FFD89FC2-29E6-4FDD-AE80-82F83639C72D}" destId="{0F789D3F-2ACA-49A1-92FD-9F047818DD10}" srcOrd="1" destOrd="0" parTransId="{D3A68573-875A-49CD-9DD4-F3B9F82A910A}" sibTransId="{77F47749-0844-491A-8B18-4F0AA929EE18}"/>
    <dgm:cxn modelId="{193F54CA-CD87-41F5-9FB4-EFE333585379}" type="presOf" srcId="{F07B7D1D-77EC-47D4-983A-7DFC24721926}" destId="{4DA2884C-BF0B-4423-AC12-2FF875E42DF3}" srcOrd="1" destOrd="0" presId="urn:microsoft.com/office/officeart/2005/8/layout/hierarchy2"/>
    <dgm:cxn modelId="{DD38BF31-D98E-4FB4-880A-31DB553ADF47}" type="presOf" srcId="{D3A68573-875A-49CD-9DD4-F3B9F82A910A}" destId="{7C36AA17-8999-498E-9CC9-C063A674AA14}" srcOrd="1" destOrd="0" presId="urn:microsoft.com/office/officeart/2005/8/layout/hierarchy2"/>
    <dgm:cxn modelId="{EEC77A8C-EFF2-4127-8574-8880CB06A045}" type="presOf" srcId="{D9578295-A427-4544-A69C-2230645CB1D7}" destId="{8C4EA732-748A-4557-AD0E-5D6660981459}" srcOrd="0" destOrd="0" presId="urn:microsoft.com/office/officeart/2005/8/layout/hierarchy2"/>
    <dgm:cxn modelId="{65EB7112-3384-4D41-A5D7-AC97A32C33FA}" type="presOf" srcId="{B48A544C-C43F-4694-81B0-E9C81CB5128A}" destId="{85218138-5216-444A-A8B6-6DF5BC8E60E7}" srcOrd="0" destOrd="0" presId="urn:microsoft.com/office/officeart/2005/8/layout/hierarchy2"/>
    <dgm:cxn modelId="{76C0FE48-80A7-4B8D-8C87-B9ACA81FE621}" type="presOf" srcId="{D3A68573-875A-49CD-9DD4-F3B9F82A910A}" destId="{71891C00-A152-4CBD-8ECD-C46406016EA3}" srcOrd="0" destOrd="0" presId="urn:microsoft.com/office/officeart/2005/8/layout/hierarchy2"/>
    <dgm:cxn modelId="{B1CD3830-7786-4667-9FB9-B8E48D9ABF2E}" type="presOf" srcId="{B62DF721-D3FD-433A-825E-ECEF8816F07B}" destId="{757609C3-42B9-4713-A8E7-33CA6E6C88E0}" srcOrd="0" destOrd="0" presId="urn:microsoft.com/office/officeart/2005/8/layout/hierarchy2"/>
    <dgm:cxn modelId="{52DBE563-37EB-4131-B4D7-A7D2967FC22D}" type="presOf" srcId="{28A658E7-CACC-4B29-80E6-413A1EB640BB}" destId="{BB54F9ED-B8D7-42A4-B379-EBA94EBE22CF}" srcOrd="1" destOrd="0" presId="urn:microsoft.com/office/officeart/2005/8/layout/hierarchy2"/>
    <dgm:cxn modelId="{820658F0-9E90-46B4-86CB-D010CFDAE0A8}" srcId="{8714B8E7-F15F-42DC-8475-29695992B42D}" destId="{2BCAE165-2B72-4C53-8027-0899AD70B59D}" srcOrd="0" destOrd="0" parTransId="{B48A544C-C43F-4694-81B0-E9C81CB5128A}" sibTransId="{CB86E0D1-2002-4868-8DF3-936151CBCF2C}"/>
    <dgm:cxn modelId="{BA639A0E-90A6-43FC-99B2-1E2464B81A3C}" type="presOf" srcId="{28A658E7-CACC-4B29-80E6-413A1EB640BB}" destId="{989F5FCF-45A3-4FB2-952C-2B9899B30B18}" srcOrd="0" destOrd="0" presId="urn:microsoft.com/office/officeart/2005/8/layout/hierarchy2"/>
    <dgm:cxn modelId="{ECDAEEF1-3BB8-401E-B71C-705E3EDE7F73}" srcId="{FFD89FC2-29E6-4FDD-AE80-82F83639C72D}" destId="{8714B8E7-F15F-42DC-8475-29695992B42D}" srcOrd="0" destOrd="0" parTransId="{F07B7D1D-77EC-47D4-983A-7DFC24721926}" sibTransId="{766F20A2-5FFB-4937-86B9-B9045092F920}"/>
    <dgm:cxn modelId="{88849273-D2B6-42B9-B36D-6E57AA9461C2}" type="presOf" srcId="{2BCAE165-2B72-4C53-8027-0899AD70B59D}" destId="{F0820BEC-5A8F-4516-91CE-C028D997A9CB}" srcOrd="0" destOrd="0" presId="urn:microsoft.com/office/officeart/2005/8/layout/hierarchy2"/>
    <dgm:cxn modelId="{2084C9DE-4384-4BA7-B3BB-93D3CEACF535}" type="presOf" srcId="{F07B7D1D-77EC-47D4-983A-7DFC24721926}" destId="{C02F21F2-080B-4B54-AA8B-765BE47E73BA}" srcOrd="0" destOrd="0" presId="urn:microsoft.com/office/officeart/2005/8/layout/hierarchy2"/>
    <dgm:cxn modelId="{254C68E7-4B59-4F3F-8A03-F33D00F208E9}" type="presOf" srcId="{0F789D3F-2ACA-49A1-92FD-9F047818DD10}" destId="{7D34292C-3C97-49BE-9492-289B8AF364DA}" srcOrd="0" destOrd="0" presId="urn:microsoft.com/office/officeart/2005/8/layout/hierarchy2"/>
    <dgm:cxn modelId="{192B7704-BE29-4A51-A4B6-23C5018266D9}" type="presOf" srcId="{27639641-B798-44BF-8F2C-292307B07C06}" destId="{224BFE44-BE24-4050-BD74-7D9DC2FAD03A}" srcOrd="0" destOrd="0" presId="urn:microsoft.com/office/officeart/2005/8/layout/hierarchy2"/>
    <dgm:cxn modelId="{6C4788DC-EC65-450B-8B8D-B7E410EADA5C}" type="presOf" srcId="{8714B8E7-F15F-42DC-8475-29695992B42D}" destId="{29B02DC9-6C68-4247-B543-11EF6B6B8085}" srcOrd="0" destOrd="0" presId="urn:microsoft.com/office/officeart/2005/8/layout/hierarchy2"/>
    <dgm:cxn modelId="{27C6C2B8-B858-4DD3-B61F-DC8BE64602A9}" srcId="{8714B8E7-F15F-42DC-8475-29695992B42D}" destId="{1B7E17CA-AEAC-4BD7-AB66-4F6AF032CC5B}" srcOrd="1" destOrd="0" parTransId="{D9578295-A427-4544-A69C-2230645CB1D7}" sibTransId="{25324FB0-270A-42EB-AEC8-69439A0A5DC6}"/>
    <dgm:cxn modelId="{282C18AF-5B54-4B66-A76E-A0964931840F}" type="presOf" srcId="{B48A544C-C43F-4694-81B0-E9C81CB5128A}" destId="{136D831D-20BC-4EF2-A00D-7251E98202B3}" srcOrd="1" destOrd="0" presId="urn:microsoft.com/office/officeart/2005/8/layout/hierarchy2"/>
    <dgm:cxn modelId="{61FE9B5E-B9BB-4ACD-A730-0F05FFC00069}" srcId="{0F789D3F-2ACA-49A1-92FD-9F047818DD10}" destId="{B62DF721-D3FD-433A-825E-ECEF8816F07B}" srcOrd="0" destOrd="0" parTransId="{28A658E7-CACC-4B29-80E6-413A1EB640BB}" sibTransId="{88985899-1493-4D1B-97F9-7535F1DD1F1F}"/>
    <dgm:cxn modelId="{4229B8A3-912C-4410-BABB-76C500E53380}" type="presOf" srcId="{1B7E17CA-AEAC-4BD7-AB66-4F6AF032CC5B}" destId="{92A47801-3B85-4665-B246-2CADE9F7134F}" srcOrd="0" destOrd="0" presId="urn:microsoft.com/office/officeart/2005/8/layout/hierarchy2"/>
    <dgm:cxn modelId="{E0D0FA54-93CA-47FB-93EE-E7CFCE7E370B}" type="presOf" srcId="{FFD89FC2-29E6-4FDD-AE80-82F83639C72D}" destId="{E7D3821B-3168-4E31-A1E5-1B6C566763D2}" srcOrd="0" destOrd="0" presId="urn:microsoft.com/office/officeart/2005/8/layout/hierarchy2"/>
    <dgm:cxn modelId="{6191FBD1-C744-4F67-90E8-64E4A17886B7}" type="presParOf" srcId="{224BFE44-BE24-4050-BD74-7D9DC2FAD03A}" destId="{BD1F795A-CC4D-47D2-A8BD-B7E5DAA2584A}" srcOrd="0" destOrd="0" presId="urn:microsoft.com/office/officeart/2005/8/layout/hierarchy2"/>
    <dgm:cxn modelId="{45707BA0-1B51-4F86-A9B0-E6EC4576F741}" type="presParOf" srcId="{BD1F795A-CC4D-47D2-A8BD-B7E5DAA2584A}" destId="{E7D3821B-3168-4E31-A1E5-1B6C566763D2}" srcOrd="0" destOrd="0" presId="urn:microsoft.com/office/officeart/2005/8/layout/hierarchy2"/>
    <dgm:cxn modelId="{C0D06ABB-1ED0-418A-9FA7-70B8E9CE1B9F}" type="presParOf" srcId="{BD1F795A-CC4D-47D2-A8BD-B7E5DAA2584A}" destId="{FECBAA45-B098-4E39-8055-F6033015D069}" srcOrd="1" destOrd="0" presId="urn:microsoft.com/office/officeart/2005/8/layout/hierarchy2"/>
    <dgm:cxn modelId="{C19F97B7-DDE1-404D-B2A2-2A7904D2ED97}" type="presParOf" srcId="{FECBAA45-B098-4E39-8055-F6033015D069}" destId="{C02F21F2-080B-4B54-AA8B-765BE47E73BA}" srcOrd="0" destOrd="0" presId="urn:microsoft.com/office/officeart/2005/8/layout/hierarchy2"/>
    <dgm:cxn modelId="{BC6B079D-7315-46D3-81EE-AF8535BE5EE1}" type="presParOf" srcId="{C02F21F2-080B-4B54-AA8B-765BE47E73BA}" destId="{4DA2884C-BF0B-4423-AC12-2FF875E42DF3}" srcOrd="0" destOrd="0" presId="urn:microsoft.com/office/officeart/2005/8/layout/hierarchy2"/>
    <dgm:cxn modelId="{AFBEBE74-382A-4ADD-B37E-EB6D3CC2FC65}" type="presParOf" srcId="{FECBAA45-B098-4E39-8055-F6033015D069}" destId="{4ADA56F8-30E5-4905-939D-1E8B36D09E50}" srcOrd="1" destOrd="0" presId="urn:microsoft.com/office/officeart/2005/8/layout/hierarchy2"/>
    <dgm:cxn modelId="{28B2D9EB-0817-43D2-B5E8-050CF062947B}" type="presParOf" srcId="{4ADA56F8-30E5-4905-939D-1E8B36D09E50}" destId="{29B02DC9-6C68-4247-B543-11EF6B6B8085}" srcOrd="0" destOrd="0" presId="urn:microsoft.com/office/officeart/2005/8/layout/hierarchy2"/>
    <dgm:cxn modelId="{7C0A18F8-E8C7-4B63-9581-D60832464BDE}" type="presParOf" srcId="{4ADA56F8-30E5-4905-939D-1E8B36D09E50}" destId="{5D8A4078-A05F-47C4-9F94-2F5D1760CC07}" srcOrd="1" destOrd="0" presId="urn:microsoft.com/office/officeart/2005/8/layout/hierarchy2"/>
    <dgm:cxn modelId="{5AF5067E-69CE-442B-8066-A1B04AC333BA}" type="presParOf" srcId="{5D8A4078-A05F-47C4-9F94-2F5D1760CC07}" destId="{85218138-5216-444A-A8B6-6DF5BC8E60E7}" srcOrd="0" destOrd="0" presId="urn:microsoft.com/office/officeart/2005/8/layout/hierarchy2"/>
    <dgm:cxn modelId="{C530789F-C661-4CE7-8DEC-6AD72E0B23CA}" type="presParOf" srcId="{85218138-5216-444A-A8B6-6DF5BC8E60E7}" destId="{136D831D-20BC-4EF2-A00D-7251E98202B3}" srcOrd="0" destOrd="0" presId="urn:microsoft.com/office/officeart/2005/8/layout/hierarchy2"/>
    <dgm:cxn modelId="{88C668FB-5993-4493-8611-CC4A70A4C125}" type="presParOf" srcId="{5D8A4078-A05F-47C4-9F94-2F5D1760CC07}" destId="{C87CB48E-A4FF-4923-84F7-4ADEEA964557}" srcOrd="1" destOrd="0" presId="urn:microsoft.com/office/officeart/2005/8/layout/hierarchy2"/>
    <dgm:cxn modelId="{4D9FE95A-362D-4668-A029-5931CAC3D1EF}" type="presParOf" srcId="{C87CB48E-A4FF-4923-84F7-4ADEEA964557}" destId="{F0820BEC-5A8F-4516-91CE-C028D997A9CB}" srcOrd="0" destOrd="0" presId="urn:microsoft.com/office/officeart/2005/8/layout/hierarchy2"/>
    <dgm:cxn modelId="{8091B9B7-EBBC-4E47-BA46-4284771742C7}" type="presParOf" srcId="{C87CB48E-A4FF-4923-84F7-4ADEEA964557}" destId="{2DAEBC01-7A1B-45DF-9F5A-037C3885A6D5}" srcOrd="1" destOrd="0" presId="urn:microsoft.com/office/officeart/2005/8/layout/hierarchy2"/>
    <dgm:cxn modelId="{0FB48CA6-F469-48E1-9CB1-5736482340F4}" type="presParOf" srcId="{5D8A4078-A05F-47C4-9F94-2F5D1760CC07}" destId="{8C4EA732-748A-4557-AD0E-5D6660981459}" srcOrd="2" destOrd="0" presId="urn:microsoft.com/office/officeart/2005/8/layout/hierarchy2"/>
    <dgm:cxn modelId="{E29113DB-0539-4D24-9033-5EAED805B7B8}" type="presParOf" srcId="{8C4EA732-748A-4557-AD0E-5D6660981459}" destId="{7E8558A7-F3A4-451F-B7FB-99788EE6AC2E}" srcOrd="0" destOrd="0" presId="urn:microsoft.com/office/officeart/2005/8/layout/hierarchy2"/>
    <dgm:cxn modelId="{FED8A519-48CF-4512-9DD2-3D27D968BB84}" type="presParOf" srcId="{5D8A4078-A05F-47C4-9F94-2F5D1760CC07}" destId="{5AC3CF30-A958-431D-939D-114A8AB793E3}" srcOrd="3" destOrd="0" presId="urn:microsoft.com/office/officeart/2005/8/layout/hierarchy2"/>
    <dgm:cxn modelId="{9E993F64-C794-47F3-B652-64B3FA136166}" type="presParOf" srcId="{5AC3CF30-A958-431D-939D-114A8AB793E3}" destId="{92A47801-3B85-4665-B246-2CADE9F7134F}" srcOrd="0" destOrd="0" presId="urn:microsoft.com/office/officeart/2005/8/layout/hierarchy2"/>
    <dgm:cxn modelId="{E6C80275-8852-4690-B12A-FCB5D7982E8F}" type="presParOf" srcId="{5AC3CF30-A958-431D-939D-114A8AB793E3}" destId="{064A614E-C393-41C5-BA42-8F1DD8F9E4E4}" srcOrd="1" destOrd="0" presId="urn:microsoft.com/office/officeart/2005/8/layout/hierarchy2"/>
    <dgm:cxn modelId="{2C01DA8C-7A5F-4B9E-8E7F-41E047E361A9}" type="presParOf" srcId="{FECBAA45-B098-4E39-8055-F6033015D069}" destId="{71891C00-A152-4CBD-8ECD-C46406016EA3}" srcOrd="2" destOrd="0" presId="urn:microsoft.com/office/officeart/2005/8/layout/hierarchy2"/>
    <dgm:cxn modelId="{78A20BBA-4981-409F-9B76-81F481B5EB24}" type="presParOf" srcId="{71891C00-A152-4CBD-8ECD-C46406016EA3}" destId="{7C36AA17-8999-498E-9CC9-C063A674AA14}" srcOrd="0" destOrd="0" presId="urn:microsoft.com/office/officeart/2005/8/layout/hierarchy2"/>
    <dgm:cxn modelId="{4FC51321-754D-403F-AA77-16637E8BBD95}" type="presParOf" srcId="{FECBAA45-B098-4E39-8055-F6033015D069}" destId="{625F34F7-29F6-485C-8458-BBB24B0EEC09}" srcOrd="3" destOrd="0" presId="urn:microsoft.com/office/officeart/2005/8/layout/hierarchy2"/>
    <dgm:cxn modelId="{8E14D671-7590-43B2-9D86-57AE1966B17A}" type="presParOf" srcId="{625F34F7-29F6-485C-8458-BBB24B0EEC09}" destId="{7D34292C-3C97-49BE-9492-289B8AF364DA}" srcOrd="0" destOrd="0" presId="urn:microsoft.com/office/officeart/2005/8/layout/hierarchy2"/>
    <dgm:cxn modelId="{795E053A-F9EB-4F49-8E0B-D9EFCAEA4A46}" type="presParOf" srcId="{625F34F7-29F6-485C-8458-BBB24B0EEC09}" destId="{DCBB53CF-DF9B-49FC-B1E2-4A2B19613FBC}" srcOrd="1" destOrd="0" presId="urn:microsoft.com/office/officeart/2005/8/layout/hierarchy2"/>
    <dgm:cxn modelId="{D6C76B9E-DB40-4961-85C5-57AD200029A4}" type="presParOf" srcId="{DCBB53CF-DF9B-49FC-B1E2-4A2B19613FBC}" destId="{989F5FCF-45A3-4FB2-952C-2B9899B30B18}" srcOrd="0" destOrd="0" presId="urn:microsoft.com/office/officeart/2005/8/layout/hierarchy2"/>
    <dgm:cxn modelId="{5457AD1F-4A08-471E-A13E-218109955184}" type="presParOf" srcId="{989F5FCF-45A3-4FB2-952C-2B9899B30B18}" destId="{BB54F9ED-B8D7-42A4-B379-EBA94EBE22CF}" srcOrd="0" destOrd="0" presId="urn:microsoft.com/office/officeart/2005/8/layout/hierarchy2"/>
    <dgm:cxn modelId="{037FC6B9-C2DA-42B0-B87C-57BA7A4DE23E}" type="presParOf" srcId="{DCBB53CF-DF9B-49FC-B1E2-4A2B19613FBC}" destId="{F9932B44-574D-4008-B539-B761DEDC1271}" srcOrd="1" destOrd="0" presId="urn:microsoft.com/office/officeart/2005/8/layout/hierarchy2"/>
    <dgm:cxn modelId="{CED733A9-497F-463D-AA1C-6E52A9AF0818}" type="presParOf" srcId="{F9932B44-574D-4008-B539-B761DEDC1271}" destId="{757609C3-42B9-4713-A8E7-33CA6E6C88E0}" srcOrd="0" destOrd="0" presId="urn:microsoft.com/office/officeart/2005/8/layout/hierarchy2"/>
    <dgm:cxn modelId="{F5E90261-49A8-4C54-9887-5D59F6018C4E}" type="presParOf" srcId="{F9932B44-574D-4008-B539-B761DEDC1271}" destId="{8164A3E6-EB1E-479D-A3CF-CB294F58074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73FFE-3376-48E1-B6F6-2963A297DB9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7AD9A-325F-49A1-9A94-049DAA1C7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2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9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0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9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7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50F2-FB2A-4622-83D2-7268DFC64E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3A0C-B031-4829-A0A3-595C83A6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2" y="-35169"/>
            <a:ext cx="10339754" cy="68931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2468" y="2626305"/>
            <a:ext cx="81463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 4: NGUYÊN TỬ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6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381907"/>
            <a:ext cx="11363325" cy="50387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LÀM BÀI TẬP SGK TRANG 21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6270" y="3477265"/>
            <a:ext cx="540937" cy="461665"/>
          </a:xfrm>
          <a:prstGeom prst="rect">
            <a:avLst/>
          </a:prstGeom>
          <a:solidFill>
            <a:srgbClr val="FAF9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6855" y="3477265"/>
            <a:ext cx="540937" cy="461665"/>
          </a:xfrm>
          <a:prstGeom prst="rect">
            <a:avLst/>
          </a:prstGeom>
          <a:solidFill>
            <a:srgbClr val="FAF9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5530" y="4172276"/>
            <a:ext cx="540937" cy="461665"/>
          </a:xfrm>
          <a:prstGeom prst="rect">
            <a:avLst/>
          </a:prstGeom>
          <a:solidFill>
            <a:srgbClr val="FAF9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6854" y="4172276"/>
            <a:ext cx="540937" cy="461665"/>
          </a:xfrm>
          <a:prstGeom prst="rect">
            <a:avLst/>
          </a:prstGeom>
          <a:solidFill>
            <a:srgbClr val="FAF9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5530" y="4834789"/>
            <a:ext cx="540937" cy="461665"/>
          </a:xfrm>
          <a:prstGeom prst="rect">
            <a:avLst/>
          </a:prstGeom>
          <a:solidFill>
            <a:srgbClr val="FAF9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6270" y="4834788"/>
            <a:ext cx="540937" cy="461665"/>
          </a:xfrm>
          <a:prstGeom prst="rect">
            <a:avLst/>
          </a:prstGeom>
          <a:solidFill>
            <a:srgbClr val="FAF9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06270" y="5567422"/>
            <a:ext cx="540937" cy="461665"/>
          </a:xfrm>
          <a:prstGeom prst="rect">
            <a:avLst/>
          </a:prstGeom>
          <a:solidFill>
            <a:srgbClr val="FAF9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7791" y="5579997"/>
            <a:ext cx="540937" cy="461665"/>
          </a:xfrm>
          <a:prstGeom prst="rect">
            <a:avLst/>
          </a:prstGeom>
          <a:solidFill>
            <a:srgbClr val="FAF9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5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836" y="5456255"/>
            <a:ext cx="5380171" cy="720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-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hạt</a:t>
            </a:r>
            <a:r>
              <a:rPr lang="en-US" sz="3200" dirty="0" smtClean="0"/>
              <a:t> </a:t>
            </a:r>
            <a:r>
              <a:rPr lang="en-US" sz="3200" dirty="0" err="1" smtClean="0"/>
              <a:t>vô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nhỏ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solidFill>
                  <a:srgbClr val="FF0000"/>
                </a:solidFill>
              </a:rPr>
              <a:t>I. </a:t>
            </a:r>
            <a:r>
              <a:rPr lang="en-US" b="1" u="sng" dirty="0" err="1" smtClean="0">
                <a:solidFill>
                  <a:srgbClr val="FF0000"/>
                </a:solidFill>
              </a:rPr>
              <a:t>Nguyên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tử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là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gì</a:t>
            </a:r>
            <a:r>
              <a:rPr lang="en-US" b="1" u="sng" dirty="0" smtClean="0">
                <a:solidFill>
                  <a:srgbClr val="FF0000"/>
                </a:solidFill>
              </a:rPr>
              <a:t>?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747" t="41473" r="18391" b="28656"/>
          <a:stretch/>
        </p:blipFill>
        <p:spPr>
          <a:xfrm>
            <a:off x="4266556" y="1739903"/>
            <a:ext cx="7779734" cy="2147775"/>
          </a:xfrm>
          <a:prstGeom prst="rect">
            <a:avLst/>
          </a:prstGeom>
        </p:spPr>
      </p:pic>
      <p:pic>
        <p:nvPicPr>
          <p:cNvPr id="6" name="Picture 4" descr="D:\DayTruong\ChuyenDePhu\ThiGVGioi\TaiLieuVong2\Hinh\CauHoi\1408875880_30ask300x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5" y="3302268"/>
            <a:ext cx="1728192" cy="174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223280" y="983223"/>
            <a:ext cx="3043275" cy="2210734"/>
          </a:xfrm>
          <a:prstGeom prst="cloudCallout">
            <a:avLst>
              <a:gd name="adj1" fmla="val -42863"/>
              <a:gd name="adj2" fmla="val 715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932985" y="3900861"/>
            <a:ext cx="3113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Bảng</a:t>
            </a:r>
            <a:r>
              <a:rPr lang="en-US" dirty="0" smtClean="0">
                <a:solidFill>
                  <a:schemeClr val="tx2"/>
                </a:solidFill>
              </a:rPr>
              <a:t> 1.1 </a:t>
            </a:r>
            <a:r>
              <a:rPr lang="en-US" dirty="0" err="1" smtClean="0">
                <a:solidFill>
                  <a:schemeClr val="tx2"/>
                </a:solidFill>
              </a:rPr>
              <a:t>trong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sách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trang</a:t>
            </a:r>
            <a:r>
              <a:rPr lang="en-US" dirty="0" smtClean="0">
                <a:solidFill>
                  <a:schemeClr val="tx2"/>
                </a:solidFill>
              </a:rPr>
              <a:t> 18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843306" y="1596220"/>
            <a:ext cx="0" cy="492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51903" y="122688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0,01m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010100" y="1668062"/>
            <a:ext cx="0" cy="492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38560" y="1306599"/>
            <a:ext cx="195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0,000 000 000 1m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55425" y="5399455"/>
            <a:ext cx="3701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hòa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894836" y="6016716"/>
            <a:ext cx="5380171" cy="720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-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mọi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57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3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solidFill>
                  <a:srgbClr val="FF0000"/>
                </a:solidFill>
              </a:rPr>
              <a:t>II. </a:t>
            </a:r>
            <a:r>
              <a:rPr lang="en-US" b="1" u="sng" dirty="0" err="1" smtClean="0">
                <a:solidFill>
                  <a:srgbClr val="FF0000"/>
                </a:solidFill>
              </a:rPr>
              <a:t>Cấu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tạo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nguyên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tử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7" y="1021112"/>
            <a:ext cx="11837501" cy="5284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84571" y="6359783"/>
            <a:ext cx="5007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Hình</a:t>
            </a:r>
            <a:r>
              <a:rPr lang="en-US" dirty="0" smtClean="0">
                <a:solidFill>
                  <a:schemeClr val="tx2"/>
                </a:solidFill>
              </a:rPr>
              <a:t> 1.18 </a:t>
            </a:r>
            <a:r>
              <a:rPr lang="en-US" dirty="0" err="1" smtClean="0">
                <a:solidFill>
                  <a:schemeClr val="tx2"/>
                </a:solidFill>
              </a:rPr>
              <a:t>Cấu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tạo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nguyên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trong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sách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trang</a:t>
            </a:r>
            <a:r>
              <a:rPr lang="en-US" dirty="0" smtClean="0">
                <a:solidFill>
                  <a:schemeClr val="tx2"/>
                </a:solidFill>
              </a:rPr>
              <a:t> 19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8628675"/>
              </p:ext>
            </p:extLst>
          </p:nvPr>
        </p:nvGraphicFramePr>
        <p:xfrm>
          <a:off x="173054" y="1071354"/>
          <a:ext cx="116940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38200" y="33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solidFill>
                  <a:srgbClr val="FF0000"/>
                </a:solidFill>
              </a:rPr>
              <a:t>II. </a:t>
            </a:r>
            <a:r>
              <a:rPr lang="en-US" b="1" u="sng" dirty="0" err="1" smtClean="0">
                <a:solidFill>
                  <a:srgbClr val="FF0000"/>
                </a:solidFill>
              </a:rPr>
              <a:t>Cấu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tạo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nguyên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tử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84" r="3858" b="2953"/>
          <a:stretch/>
        </p:blipFill>
        <p:spPr>
          <a:xfrm>
            <a:off x="1567543" y="121865"/>
            <a:ext cx="9103961" cy="6237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4571" y="6359783"/>
            <a:ext cx="5007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Bảng</a:t>
            </a:r>
            <a:r>
              <a:rPr lang="en-US" dirty="0" smtClean="0">
                <a:solidFill>
                  <a:schemeClr val="tx2"/>
                </a:solidFill>
              </a:rPr>
              <a:t> 1.2 </a:t>
            </a:r>
            <a:r>
              <a:rPr lang="en-US" dirty="0" err="1" smtClean="0">
                <a:solidFill>
                  <a:schemeClr val="tx2"/>
                </a:solidFill>
              </a:rPr>
              <a:t>trong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sách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trang</a:t>
            </a:r>
            <a:r>
              <a:rPr lang="en-US" dirty="0" smtClean="0">
                <a:solidFill>
                  <a:schemeClr val="tx2"/>
                </a:solidFill>
              </a:rPr>
              <a:t> 20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3305" y="216039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8898" y="334345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8898" y="499550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6980" y="216039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6980" y="334345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8654" y="499550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0548" y="2104886"/>
            <a:ext cx="540937" cy="584775"/>
          </a:xfrm>
          <a:prstGeom prst="rect">
            <a:avLst/>
          </a:prstGeom>
          <a:solidFill>
            <a:srgbClr val="FCEB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8405" y="2104886"/>
            <a:ext cx="1432035" cy="584775"/>
          </a:xfrm>
          <a:prstGeom prst="rect">
            <a:avLst/>
          </a:prstGeom>
          <a:solidFill>
            <a:srgbClr val="FCEB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dương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5677" y="3081044"/>
            <a:ext cx="2135141" cy="1077218"/>
          </a:xfrm>
          <a:prstGeom prst="rect">
            <a:avLst/>
          </a:prstGeom>
          <a:solidFill>
            <a:srgbClr val="FDFC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mang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điện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0548" y="3285562"/>
            <a:ext cx="540937" cy="584775"/>
          </a:xfrm>
          <a:prstGeom prst="rect">
            <a:avLst/>
          </a:prstGeom>
          <a:solidFill>
            <a:srgbClr val="FDFC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6141" y="4906731"/>
            <a:ext cx="540937" cy="584775"/>
          </a:xfrm>
          <a:prstGeom prst="rect">
            <a:avLst/>
          </a:prstGeom>
          <a:solidFill>
            <a:srgbClr val="FCEB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39815" y="4995506"/>
            <a:ext cx="705202" cy="584775"/>
          </a:xfrm>
          <a:prstGeom prst="rect">
            <a:avLst/>
          </a:prstGeom>
          <a:solidFill>
            <a:srgbClr val="FCEB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âm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82897" y="271305"/>
            <a:ext cx="2865669" cy="621993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140"/>
            <a:ext cx="10515600" cy="2903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*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Lưu</a:t>
            </a:r>
            <a:r>
              <a:rPr lang="en-US" sz="3200" b="1" u="sng" dirty="0" smtClean="0">
                <a:solidFill>
                  <a:srgbClr val="FF0000"/>
                </a:solidFill>
              </a:rPr>
              <a:t> ý:</a:t>
            </a:r>
          </a:p>
          <a:p>
            <a:pPr>
              <a:buFontTx/>
              <a:buChar char="-"/>
            </a:pPr>
            <a:r>
              <a:rPr lang="en-US" sz="3200" dirty="0" smtClean="0"/>
              <a:t>Electron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đáng</a:t>
            </a:r>
            <a:r>
              <a:rPr lang="en-US" sz="3200" dirty="0" smtClean="0"/>
              <a:t> </a:t>
            </a: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nên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hạt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xem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.</a:t>
            </a:r>
          </a:p>
          <a:p>
            <a:pPr>
              <a:buFontTx/>
              <a:buChar char="-"/>
            </a:pP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proton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hạt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.</a:t>
            </a:r>
          </a:p>
          <a:p>
            <a:pPr>
              <a:buFontTx/>
              <a:buChar char="-"/>
            </a:pP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trung</a:t>
            </a:r>
            <a:r>
              <a:rPr lang="en-US" sz="3200" dirty="0" smtClean="0"/>
              <a:t> </a:t>
            </a:r>
            <a:r>
              <a:rPr lang="en-US" sz="3200" dirty="0" err="1" smtClean="0"/>
              <a:t>hòa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=&gt;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893169" y="3396342"/>
            <a:ext cx="1436915" cy="552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 = 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1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2321"/>
            <a:ext cx="10515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sơ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điền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bảng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56561" y="1425820"/>
            <a:ext cx="1396721" cy="1404257"/>
            <a:chOff x="2115177" y="1936819"/>
            <a:chExt cx="1396721" cy="1404257"/>
          </a:xfrm>
        </p:grpSpPr>
        <p:sp>
          <p:nvSpPr>
            <p:cNvPr id="2" name="Oval 1"/>
            <p:cNvSpPr/>
            <p:nvPr/>
          </p:nvSpPr>
          <p:spPr>
            <a:xfrm>
              <a:off x="2391508" y="2220686"/>
              <a:ext cx="844061" cy="844061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1+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2115177" y="1944355"/>
              <a:ext cx="1396721" cy="1396721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014505" y="1936819"/>
              <a:ext cx="100484" cy="100484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89231" y="1157026"/>
            <a:ext cx="2009042" cy="1931376"/>
            <a:chOff x="7240674" y="1125206"/>
            <a:chExt cx="2009042" cy="1931376"/>
          </a:xfrm>
        </p:grpSpPr>
        <p:sp>
          <p:nvSpPr>
            <p:cNvPr id="11" name="Flowchart: Connector 10"/>
            <p:cNvSpPr/>
            <p:nvPr/>
          </p:nvSpPr>
          <p:spPr>
            <a:xfrm>
              <a:off x="7993253" y="2685841"/>
              <a:ext cx="100484" cy="100484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240674" y="1125206"/>
              <a:ext cx="2009042" cy="1931376"/>
              <a:chOff x="5978981" y="1185705"/>
              <a:chExt cx="2009042" cy="193137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294873" y="1446963"/>
                <a:ext cx="1396721" cy="1404257"/>
                <a:chOff x="2115177" y="1936819"/>
                <a:chExt cx="1396721" cy="1404257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2391508" y="2220686"/>
                  <a:ext cx="844061" cy="844061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8+</a:t>
                  </a:r>
                  <a:endParaRPr lang="en-US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115177" y="1944355"/>
                  <a:ext cx="1396721" cy="139672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lowchart: Connector 9"/>
                <p:cNvSpPr/>
                <p:nvPr/>
              </p:nvSpPr>
              <p:spPr>
                <a:xfrm>
                  <a:off x="3014505" y="1936819"/>
                  <a:ext cx="100484" cy="10048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6025662" y="1185705"/>
                <a:ext cx="1931376" cy="193137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6222865" y="2726451"/>
                <a:ext cx="100484" cy="100484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/>
            </p:nvSpPr>
            <p:spPr>
              <a:xfrm>
                <a:off x="7662706" y="1464123"/>
                <a:ext cx="100484" cy="100484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6631076" y="1195753"/>
                <a:ext cx="100484" cy="100484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5978981" y="1916304"/>
                <a:ext cx="100484" cy="100484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>
                <a:off x="7887539" y="2280974"/>
                <a:ext cx="100484" cy="100484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7280868" y="2986030"/>
                <a:ext cx="100484" cy="100484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376220" y="3216936"/>
            <a:ext cx="70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Hidro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57655" y="3180067"/>
            <a:ext cx="48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Oxi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64954"/>
              </p:ext>
            </p:extLst>
          </p:nvPr>
        </p:nvGraphicFramePr>
        <p:xfrm>
          <a:off x="432080" y="3792997"/>
          <a:ext cx="1136468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114"/>
                <a:gridCol w="1894114"/>
                <a:gridCol w="1894114"/>
                <a:gridCol w="1894114"/>
                <a:gridCol w="1894114"/>
                <a:gridCol w="1894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Nguyên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tử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Điện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tích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hạt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nhân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Số</a:t>
                      </a:r>
                      <a:r>
                        <a:rPr lang="en-US" sz="2800" baseline="0" dirty="0" smtClean="0"/>
                        <a:t> p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Số</a:t>
                      </a:r>
                      <a:r>
                        <a:rPr lang="en-US" sz="2800" baseline="0" dirty="0" smtClean="0"/>
                        <a:t> 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Số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lớp</a:t>
                      </a:r>
                      <a:r>
                        <a:rPr lang="en-US" sz="2800" baseline="0" dirty="0" smtClean="0"/>
                        <a:t> 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Số</a:t>
                      </a:r>
                      <a:r>
                        <a:rPr lang="en-US" sz="2800" baseline="0" dirty="0" smtClean="0"/>
                        <a:t> e ở </a:t>
                      </a:r>
                      <a:r>
                        <a:rPr lang="en-US" sz="2800" baseline="0" dirty="0" err="1" smtClean="0"/>
                        <a:t>lớp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ngoài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cùng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Hidro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Oxi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 flipV="1">
            <a:off x="6595841" y="1748965"/>
            <a:ext cx="1563421" cy="41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9" idx="5"/>
          </p:cNvCxnSpPr>
          <p:nvPr/>
        </p:nvCxnSpPr>
        <p:spPr>
          <a:xfrm flipH="1">
            <a:off x="6197299" y="2169630"/>
            <a:ext cx="1961963" cy="448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949918" y="1745131"/>
            <a:ext cx="324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Các</a:t>
            </a:r>
            <a:r>
              <a:rPr lang="en-US" sz="2400" dirty="0" smtClean="0">
                <a:solidFill>
                  <a:srgbClr val="FF0000"/>
                </a:solidFill>
              </a:rPr>
              <a:t> e </a:t>
            </a:r>
            <a:r>
              <a:rPr lang="en-US" sz="2400" dirty="0" err="1" smtClean="0">
                <a:solidFill>
                  <a:srgbClr val="FF0000"/>
                </a:solidFill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sắp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xếp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từng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08287" y="4783014"/>
            <a:ext cx="453849" cy="41198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83357" y="4783015"/>
            <a:ext cx="453849" cy="41198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858427" y="4783013"/>
            <a:ext cx="453849" cy="41198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733497" y="4783013"/>
            <a:ext cx="453849" cy="41198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608567" y="4762914"/>
            <a:ext cx="453849" cy="41198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035435" y="5333213"/>
            <a:ext cx="453849" cy="411983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33115" y="5288098"/>
            <a:ext cx="453849" cy="411983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30795" y="5333212"/>
            <a:ext cx="453849" cy="411983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728475" y="5358435"/>
            <a:ext cx="453849" cy="411983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0628661" y="5358435"/>
            <a:ext cx="453849" cy="411983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LÀM BÀI TẬP SGK TRANG 21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8" r="2529"/>
          <a:stretch/>
        </p:blipFill>
        <p:spPr>
          <a:xfrm>
            <a:off x="159936" y="1517301"/>
            <a:ext cx="11882270" cy="2682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4553" y="2421391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9388" y="2381199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896" y="286296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ơtron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4104" y="2809664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5240" y="3271329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7975" y="3252905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6452" y="366906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7231" y="3638915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4741" y="240129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9576" y="239408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980" y="282976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4292" y="277241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3121" y="323076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4004" y="323076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7597" y="363891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7462" y="360571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LÀM BÀI TẬP SGK TRANG 21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514841"/>
            <a:ext cx="11991975" cy="43910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399" y="2210376"/>
            <a:ext cx="227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5p)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7986" y="2210375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16p)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2" y="5905866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0824" y="5609858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2315" y="5905866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1080" y="5609858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208" y="5905866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68094" y="5609858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332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BÀI TẬP SGK TRANG 21</vt:lpstr>
      <vt:lpstr>LÀM BÀI TẬP SGK TRANG 21</vt:lpstr>
      <vt:lpstr>LÀM BÀI TẬP SGK TRANG 21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216</cp:revision>
  <dcterms:created xsi:type="dcterms:W3CDTF">2021-08-31T08:18:08Z</dcterms:created>
  <dcterms:modified xsi:type="dcterms:W3CDTF">2021-09-22T03:40:05Z</dcterms:modified>
</cp:coreProperties>
</file>